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a02a6d1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a02a6d1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a02a6d1c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a02a6d1c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a02a6d1c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a02a6d1c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a02a6d1c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a02a6d1c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a02a6d1c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a02a6d1c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a02a6d1c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a02a6d1c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a02a6d1c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a02a6d1c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02a6d1c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a02a6d1c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a02a6d1c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a02a6d1c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a02a6d1c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a02a6d1c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a02a6d1c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a02a6d1c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a02a6d1c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a02a6d1c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a02a6d1c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a02a6d1c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a02a6d1c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a02a6d1c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a02a6d1c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a02a6d1c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a02a6d1c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a02a6d1c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a02a6d1c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a02a6d1c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a02a6d1c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a02a6d1c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a02a6d1c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a02a6d1c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a02a6d1c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a02a6d1c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a02a6d1c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a02a6d1c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a02a6d1c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a02a6d1c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a02a6d1c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a02a6d1c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a02a6d1c4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a02a6d1c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a02a6d1c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a02a6d1c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a02a6d1c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a02a6d1c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a02a6d1c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a02a6d1c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a02a6d1c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a02a6d1c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a02a6d1c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a02a6d1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a02a6d1c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a02a6d1c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a02a6d1c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a02a6d1c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a02a6d1c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a02a6d1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hyperlink" Target="https://github.com/SamedyHUNX/applied-data-science-capstone/blob/main/SPACEX%20-%20CAPSTONE%20-%20SQL%20WITH%20PYTHON%20-%20VADHNA%20SAMEDY%20HU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github.com/SamedyHUNX/applied-data-science-capstone/blob/main/SPACEX%20-%20FOLIUM%20-%20CAPSTONE%20PROJECT%20-%20VADHNA%20SAMEDY%20HU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hyperlink" Target="https://github.com/SamedyHUNX/applied-data-science-capstone/blob/main/SPACEX%20-%20PREDICTIVE%20ANAYLYSIS%20-%20VADHNA%20SAMEDY%20HUN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github.com/SamedyHUNX/applied-data-science-capstone/blob/main/SPACEX%20-%20DATA%20COLLECTION%20-%20VADHNA%20SAMEDY%20HU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hyperlink" Target="https://github.com/SamedyHUNX/applied-data-science-capstone/blob/main/SPCEX%20-%20DATA%20VISUALIZATION%20-%20VADHNA%20SAMEDY%20HUN.ipynb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642700" y="13211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SPACEX EDA - IBM APPLIED DATA SCIENCE CAPSTONE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642700" y="3492550"/>
            <a:ext cx="2306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VADHNA SAMEDY HUN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62550" y="708250"/>
            <a:ext cx="70389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with SQL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1048250" y="1376725"/>
            <a:ext cx="68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SQL gives a better leverage to Python for data query. In this task, instead of using commands in Python to query data, SQL commands were used.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77" y="1716598"/>
            <a:ext cx="4048875" cy="15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" y="3131223"/>
            <a:ext cx="5612652" cy="14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447250" y="4542500"/>
            <a:ext cx="8456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https://github.com/SamedyHUNX/applied-data-science-capstone/blob/main/SPACEX%20-%20CAPSTONE%20-%20SQL%20WITH%20PYTHON%20-%20VADHNA%20SAMEDY%20HUN.ipynb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304500" y="330850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with Folium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50" y="936550"/>
            <a:ext cx="5764951" cy="35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803700" y="4598400"/>
            <a:ext cx="7980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https://github.com/SamedyHUNX/applied-data-science-capstone/blob/main/SPACEX%20-%20FOLIUM%20-%20CAPSTONE%20PROJECT%20-%20VADHNA%20SAMEDY%20HUN.ipynb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62575" y="617375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Analysis (Classification)</a:t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936425" y="1446600"/>
            <a:ext cx="67998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SVM, KNN, and Logistic Regression model similarly achieved the highest accuracy score of 83.33%.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00" y="2438038"/>
            <a:ext cx="2165300" cy="184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188" y="2515900"/>
            <a:ext cx="2165319" cy="17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300" y="2515901"/>
            <a:ext cx="2216399" cy="17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500" y="2451700"/>
            <a:ext cx="2080759" cy="18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211650" y="4458625"/>
            <a:ext cx="8805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https://github.com/SamedyHUNX/applied-data-science-capstone/blob/main/SPACEX%20-%20PREDICTIVE%20ANAYLYSIS%20-%20VADHNA%20SAMEDY%20HUN.ipynb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48600" y="666300"/>
            <a:ext cx="7038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</p:txBody>
      </p:sp>
      <p:sp>
        <p:nvSpPr>
          <p:cNvPr id="226" name="Google Shape;226;p25"/>
          <p:cNvSpPr txBox="1"/>
          <p:nvPr>
            <p:ph type="title"/>
          </p:nvPr>
        </p:nvSpPr>
        <p:spPr>
          <a:xfrm>
            <a:off x="171050" y="1751475"/>
            <a:ext cx="6195300" cy="30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KNN is the foremost model for forecasting outcome in this data.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638"/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Lighter payloads have a higher performance.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638"/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The likelihood of SpaceX launches succeed increases with years.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638"/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Launch Complex 39A at Kennedy Space Center has the highest successful launches.</a:t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SSO, GEO, ES-L1, HEO orbit types have the highest success rates (all at 12.4%).</a:t>
            </a:r>
            <a:endParaRPr sz="166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475" y="2313176"/>
            <a:ext cx="2125375" cy="171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297500" y="666300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Insights drawn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63" y="1431375"/>
            <a:ext cx="8757873" cy="19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905400" y="3576175"/>
            <a:ext cx="74310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60"/>
              <a:t>Lower payloads mass have a higher succeed rates than higher ones, across all launch sites and models. Flight No. after 78 shows 100% success rates.</a:t>
            </a:r>
            <a:endParaRPr sz="186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311500" y="6243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 vs. Orbit Type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0" y="1845107"/>
            <a:ext cx="3395724" cy="27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4514525" y="2466925"/>
            <a:ext cx="41301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"/>
              <a:buFont typeface="Montserrat"/>
              <a:buChar char="-"/>
            </a:pPr>
            <a:r>
              <a:rPr lang="en" sz="166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SSO, GEO, ES-L1, HEO orbit types have the highest success rates (all at 12.4%).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297500" y="680275"/>
            <a:ext cx="70389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Number vs. Orbit Type</a:t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656900" y="2403325"/>
            <a:ext cx="2879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Launches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numbers and success rates are slowly shifted to VLEO orbit in the later years. (Circled)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000" y="1530475"/>
            <a:ext cx="3695949" cy="31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/>
          <p:nvPr/>
        </p:nvSpPr>
        <p:spPr>
          <a:xfrm>
            <a:off x="6331550" y="3186725"/>
            <a:ext cx="13629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1297500" y="680275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mass vs. Launch sites</a:t>
            </a:r>
            <a:endParaRPr/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576375" y="2377125"/>
            <a:ext cx="36378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Optimal masses of a payload is between 6000 and 8500 kg. </a:t>
            </a:r>
            <a:endParaRPr sz="21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475" y="1712409"/>
            <a:ext cx="3698250" cy="29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290525" y="687275"/>
            <a:ext cx="50061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Success Yearly Trend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924" y="1441650"/>
            <a:ext cx="3494401" cy="29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>
            <p:ph type="title"/>
          </p:nvPr>
        </p:nvSpPr>
        <p:spPr>
          <a:xfrm>
            <a:off x="793000" y="1733700"/>
            <a:ext cx="3420900" cy="24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Launch Success trend is increasing sharply upwards since 2013. This is possibly due to advancement of technology and experience.</a:t>
            </a:r>
            <a:endParaRPr sz="196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297500" y="652325"/>
            <a:ext cx="7038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Launch Site Names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25" y="1424350"/>
            <a:ext cx="8031076" cy="21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type="title"/>
          </p:nvPr>
        </p:nvSpPr>
        <p:spPr>
          <a:xfrm>
            <a:off x="1904700" y="3822000"/>
            <a:ext cx="53346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Display all launch sites using SQL commands: there are 4 unique launc sites.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449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en"/>
              <a:t>OUTLINE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807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EXECUTIVE SUMMARY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. APPENDIX AND 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69525" y="715225"/>
            <a:ext cx="70389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Site Names Begin with ‘CCA’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75" y="1473125"/>
            <a:ext cx="8562171" cy="345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304475" y="694250"/>
            <a:ext cx="70389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Payload Mass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" y="2227875"/>
            <a:ext cx="8839199" cy="182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304500" y="673275"/>
            <a:ext cx="7038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Payload Masss by F9 v1.1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25" y="2032250"/>
            <a:ext cx="8839199" cy="225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0500" y="6802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Successful Ground Landing Date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5" y="2165200"/>
            <a:ext cx="8839202" cy="230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1304500" y="484600"/>
            <a:ext cx="71307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Drone Ship Landing with the Payload between 4000 and 6000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7650"/>
            <a:ext cx="8839196" cy="270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318450" y="659300"/>
            <a:ext cx="7038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 (%)</a:t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0100"/>
            <a:ext cx="8839202" cy="183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1297500" y="638350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Boosters Carried Maximum Payload Mass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625"/>
            <a:ext cx="8839201" cy="279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1283525" y="680275"/>
            <a:ext cx="7038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Launch Sites Approximity Analysis</a:t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450" y="1445275"/>
            <a:ext cx="5543112" cy="34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1304475" y="575450"/>
            <a:ext cx="7038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Success/failed launches for each site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00" y="1410275"/>
            <a:ext cx="5983380" cy="3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1283525" y="603400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Build a Dashboard with Plotly</a:t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650" y="1368400"/>
            <a:ext cx="6584740" cy="355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62550" y="547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806225" y="1587750"/>
            <a:ext cx="7635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Summary of methodologies: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Data collection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Data wrangling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EDA with data visualization 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EDA with SQL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Building </a:t>
            </a:r>
            <a:r>
              <a:rPr lang="en" sz="1660"/>
              <a:t>interactive</a:t>
            </a:r>
            <a:r>
              <a:rPr lang="en" sz="1660"/>
              <a:t> map with FOLIUM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Building a Dashboard with Plotly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Predictive machine learning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Summary of all results: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EDA results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Interactive analysis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Predictive analysis</a:t>
            </a:r>
            <a:endParaRPr sz="16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1297500" y="491575"/>
            <a:ext cx="70389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vs. Launch outcome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0" y="987775"/>
            <a:ext cx="8839204" cy="316795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>
            <p:ph type="title"/>
          </p:nvPr>
        </p:nvSpPr>
        <p:spPr>
          <a:xfrm>
            <a:off x="1023625" y="4155725"/>
            <a:ext cx="7038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Highest success rates occur when the payload is between 2000 and 4000kg.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Booster FT (green) has the highest success rate.</a:t>
            </a:r>
            <a:endParaRPr sz="15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1262575" y="337825"/>
            <a:ext cx="70389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Predictive Analysis (Classification)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75" y="971425"/>
            <a:ext cx="5752849" cy="1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575" y="2252300"/>
            <a:ext cx="5752849" cy="137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575" y="3688350"/>
            <a:ext cx="5752849" cy="144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1283525" y="645325"/>
            <a:ext cx="70389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0" y="1656375"/>
            <a:ext cx="2338375" cy="2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975" y="1656375"/>
            <a:ext cx="2033600" cy="22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150" y="1656375"/>
            <a:ext cx="2265732" cy="22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49" y="1656375"/>
            <a:ext cx="2265725" cy="228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>
            <p:ph type="title"/>
          </p:nvPr>
        </p:nvSpPr>
        <p:spPr>
          <a:xfrm>
            <a:off x="1093500" y="4025350"/>
            <a:ext cx="70830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LR, SVM, KNN are good as their confusion matrix show predicted 12 successful landing correctly.</a:t>
            </a:r>
            <a:endParaRPr sz="166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They have the same accuracy off 83.33%.</a:t>
            </a:r>
            <a:endParaRPr sz="166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1290525" y="631350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</p:txBody>
      </p:sp>
      <p:sp>
        <p:nvSpPr>
          <p:cNvPr id="361" name="Google Shape;361;p45"/>
          <p:cNvSpPr txBox="1"/>
          <p:nvPr>
            <p:ph type="title"/>
          </p:nvPr>
        </p:nvSpPr>
        <p:spPr>
          <a:xfrm>
            <a:off x="813975" y="1398875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LR, SVM, KNN can be used as model for forecasting (SpaceX).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Lighter payloads have a higher success than heavier ones. But optimality between 2000 and 4000 should be opted for.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The </a:t>
            </a:r>
            <a:r>
              <a:rPr lang="en" sz="1650"/>
              <a:t>likelihood</a:t>
            </a:r>
            <a:r>
              <a:rPr lang="en" sz="1650"/>
              <a:t> of success increases in respect with time, but can be certain that there will be increase of success rates in upcoming years.</a:t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GEO, HEO, SSO, ES L1 orbit types exhibit the highest rates.</a:t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Launch Complex 39A has the highest numbers of success launches.</a:t>
            </a:r>
            <a:endParaRPr sz="1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18475" y="673275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782850" y="2188425"/>
            <a:ext cx="75783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Project background and context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SpaceX’s Falcon 9 rocket launches with a cost of 62 million dollars; reusability is needed.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Problems I want to find answers: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This project is aimed to check whether the first stage of a SpaceX rocket will land successfully</a:t>
            </a:r>
            <a:endParaRPr sz="16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311475" y="666300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1269575" y="1692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DATA collection: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SpaceX REST API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Web scraping (BeautifulSoup)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DATA wrangling: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One-hot encoding (get dummies)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EDA: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Using SQL and data visualization tools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Interactive visual </a:t>
            </a:r>
            <a:r>
              <a:rPr lang="en" sz="1650"/>
              <a:t>analytics: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Folium and Plotly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Predictive analysis: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Machine learning methods</a:t>
            </a:r>
            <a:endParaRPr sz="1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304475" y="7361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13044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SpaceX data is gathered from the SpaceX REST API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Another method used is </a:t>
            </a:r>
            <a:r>
              <a:rPr lang="en"/>
              <a:t>web scraping</a:t>
            </a:r>
            <a:r>
              <a:rPr lang="en"/>
              <a:t> from Wikipedia using BeautifulSoup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00" y="789025"/>
            <a:ext cx="6228074" cy="22932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300" y="3194558"/>
            <a:ext cx="6001376" cy="115991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19"/>
          <p:cNvSpPr txBox="1"/>
          <p:nvPr/>
        </p:nvSpPr>
        <p:spPr>
          <a:xfrm>
            <a:off x="230600" y="1967063"/>
            <a:ext cx="2165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First, we collect the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Then, we normalize them to a DataFrame using pd.json_normalize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277650" y="4514525"/>
            <a:ext cx="8588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https://github.com/SamedyHUNX/applied-data-science-capstone/blob/main/SPACEX%20-%20DATA%20COLLECTION%20-%20VADHNA%20SAMEDY%20HUN.ipynb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332425" y="652325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261850" y="1601402"/>
            <a:ext cx="21702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Data wrangling is one of the most important part in data analysis. In this project, first, we had to check for missing values; then we replaced them with a </a:t>
            </a:r>
            <a:r>
              <a:rPr lang="en" sz="1650"/>
              <a:t>appropriate</a:t>
            </a:r>
            <a:r>
              <a:rPr lang="en" sz="1650"/>
              <a:t> method. </a:t>
            </a:r>
            <a:endParaRPr sz="165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75" y="1299866"/>
            <a:ext cx="6343743" cy="162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825" y="3116386"/>
            <a:ext cx="5085384" cy="183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311475" y="582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AND VISUALIZATION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2775"/>
            <a:ext cx="6018401" cy="1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900" y="592775"/>
            <a:ext cx="2229415" cy="1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60138"/>
            <a:ext cx="2183001" cy="1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625" y="2475951"/>
            <a:ext cx="2125375" cy="17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225" y="2475950"/>
            <a:ext cx="2011701" cy="17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8502" y="2475950"/>
            <a:ext cx="2011699" cy="171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202675" y="4465600"/>
            <a:ext cx="8868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https://github.com/SamedyHUNX/applied-data-science-capstone/blob/main/SPCEX%20-%20DATA%20VISUALIZATION%20-%20VADHNA%20SAMEDY%20HUN.ipynb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